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838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26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EDB917-C809-427E-B3E2-EA512C52B577}" type="datetimeFigureOut">
              <a:rPr lang="it-IT" smtClean="0"/>
              <a:t>22/02/2021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58D600-BB8C-4E1A-B4F9-99776BF4A5A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449147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1A9DCE4-3BBD-472F-9030-65F090CE7BDC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637379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01B0B2F-4531-47EA-9C1B-A784ECABDF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017922B9-1D66-428D-B9AE-8083D2E45E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EE1DCB9-EB76-4FA3-B511-A6358CD832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80FD7-79C3-4BBC-AE63-685C9244791D}" type="datetimeFigureOut">
              <a:rPr lang="it-IT" smtClean="0"/>
              <a:t>22/02/2021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8DD3FEB-D731-4A5B-8A9D-ABC841EFAC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B95E951-0D46-4B03-A4D9-EC0EB8A8E9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81D5D-5419-4B22-A6CE-03863E9A453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88945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6864C18-D494-44DC-9BE6-407697D559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96AEE2F0-36D4-40D6-8780-2D144BC0CC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E23DA3B-DBA6-4BDE-A1FD-15CD74AC97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80FD7-79C3-4BBC-AE63-685C9244791D}" type="datetimeFigureOut">
              <a:rPr lang="it-IT" smtClean="0"/>
              <a:t>22/02/2021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51626DD-41B7-49AC-AE8E-9114817A85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20BE7F5-5468-4E74-AB05-CA34C0B601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81D5D-5419-4B22-A6CE-03863E9A453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2927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0A9628C1-C7C9-44EE-AF1A-B92D03EB29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EB2DC5C9-242C-449F-BFAA-4B31F0CB75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9BA5AEC-25B0-4DBD-AA55-566C4B76F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80FD7-79C3-4BBC-AE63-685C9244791D}" type="datetimeFigureOut">
              <a:rPr lang="it-IT" smtClean="0"/>
              <a:t>22/02/2021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FEB6A22-305D-4691-A114-CDD20A9EA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66F79E3-2FB6-42F7-B341-C6D9F945BB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81D5D-5419-4B22-A6CE-03863E9A453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83250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1DC4F13-5154-482B-AE89-51133E5122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7CB6484-8935-437E-9DBC-D6EDE4AD34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8004902-8A4A-48D4-A364-795BBBA53E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80FD7-79C3-4BBC-AE63-685C9244791D}" type="datetimeFigureOut">
              <a:rPr lang="it-IT" smtClean="0"/>
              <a:t>22/02/2021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19D3DE2-5D1D-4DC7-B0ED-3B21C4618F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FD1D70D-3CA8-49F5-85EA-961764964B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81D5D-5419-4B22-A6CE-03863E9A453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5552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850D0DE-A274-4F07-82D8-E4F9F7303A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4537F1BE-75D9-4AC0-8D45-2763E75835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71D0FEA-9F93-419A-A1AD-E2516B30FD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80FD7-79C3-4BBC-AE63-685C9244791D}" type="datetimeFigureOut">
              <a:rPr lang="it-IT" smtClean="0"/>
              <a:t>22/02/2021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36BE8B1-2A47-4ABC-B39F-982594F334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10A3AB5-8772-4EDC-9B43-38006F86C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81D5D-5419-4B22-A6CE-03863E9A453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38147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906D2A3-17CF-4D5F-A525-D4E920730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06AC87E-3514-4336-89B5-576DDAF208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311B64E4-CC85-4B58-868E-B3C06517EB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A4CA5C54-B5DB-4279-9DFA-848D79A40D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80FD7-79C3-4BBC-AE63-685C9244791D}" type="datetimeFigureOut">
              <a:rPr lang="it-IT" smtClean="0"/>
              <a:t>22/02/2021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B273D29-A253-479A-A493-3036BEAD4B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1D7A9D22-4C65-4A59-86C5-B5562BACBA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81D5D-5419-4B22-A6CE-03863E9A453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05977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84376A6-82ED-4D0B-9AEF-55B6619FCB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B546C484-066F-46F4-BA9C-237FC40EDD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1A20DD9A-E8AE-4F29-9826-B7BF2255E2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150E4BF4-5FDE-49B4-AFA5-FB90965655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4AB7389B-BA5B-425C-84BE-F5FEC5B7DFF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B672979C-9A64-47E7-A8C3-6F0B856001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80FD7-79C3-4BBC-AE63-685C9244791D}" type="datetimeFigureOut">
              <a:rPr lang="it-IT" smtClean="0"/>
              <a:t>22/02/2021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AC3249B6-497A-4235-9200-A48A32518B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86F2E77C-C079-4B92-90C6-D3E5AFD149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81D5D-5419-4B22-A6CE-03863E9A453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38474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460710F-6ADA-4D07-A52F-1C273FC4A7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64AFA223-B0B3-4ED3-9A87-1B18F6198D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80FD7-79C3-4BBC-AE63-685C9244791D}" type="datetimeFigureOut">
              <a:rPr lang="it-IT" smtClean="0"/>
              <a:t>22/02/2021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FF259500-CF9B-4922-AB8E-33C90D250D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FD08814B-4655-4CD4-9430-8DA137EE1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81D5D-5419-4B22-A6CE-03863E9A453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17666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FBDFE6E6-6610-430F-91F0-1D0DD2309E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80FD7-79C3-4BBC-AE63-685C9244791D}" type="datetimeFigureOut">
              <a:rPr lang="it-IT" smtClean="0"/>
              <a:t>22/02/2021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3CADEB68-86BF-41CA-98FD-7C059CA693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6D435AA4-8581-449F-BB4C-08EC64FE9C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81D5D-5419-4B22-A6CE-03863E9A453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47958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E933623-9026-49D8-BDA6-2BC37F02A8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9B7C686-1EE0-4F36-95B0-EB654B56F2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2172238C-EEEF-431C-98D9-BD4DE97D8C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D3F36224-2D17-4485-80FA-05CDEAAA30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80FD7-79C3-4BBC-AE63-685C9244791D}" type="datetimeFigureOut">
              <a:rPr lang="it-IT" smtClean="0"/>
              <a:t>22/02/2021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744C2C82-1A07-4412-9406-D38CD05A25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BB5E4FB3-7AFF-4B59-BF40-403E226940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81D5D-5419-4B22-A6CE-03863E9A453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17567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6865305-893C-442D-AA0A-B6FE01443B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A35B1F1B-FE87-4430-BCB5-61FDBE6E1C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F62BC8A5-2F23-4D6A-A693-2FB02804C9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2927D5AD-0F81-4359-A692-D8721D944A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80FD7-79C3-4BBC-AE63-685C9244791D}" type="datetimeFigureOut">
              <a:rPr lang="it-IT" smtClean="0"/>
              <a:t>22/02/2021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BA6676D-E790-4F18-90CB-2E0452C6D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CCCCBDFF-BE03-4820-B037-FA3D136FE3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81D5D-5419-4B22-A6CE-03863E9A453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58969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5B5063B0-ACC8-4876-80A2-A7BE1525A9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83786DE-7671-49AD-92EA-E30F66433D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882DC51-97D1-4ADE-875F-4BEAE85E43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080FD7-79C3-4BBC-AE63-685C9244791D}" type="datetimeFigureOut">
              <a:rPr lang="it-IT" smtClean="0"/>
              <a:t>22/02/2021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3E2A303-24BF-4F8B-AC6B-F66978157B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741DF98-7EFB-4D82-B548-B476502E88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F81D5D-5419-4B22-A6CE-03863E9A453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98750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>
          <a:xfrm>
            <a:off x="8526522" y="6492876"/>
            <a:ext cx="2133600" cy="365125"/>
          </a:xfrm>
        </p:spPr>
        <p:txBody>
          <a:bodyPr/>
          <a:lstStyle/>
          <a:p>
            <a:fld id="{C2250950-E933-4440-A3E1-11FEF2F43485}" type="slidenum">
              <a:rPr lang="it-IT" sz="1400" b="1">
                <a:solidFill>
                  <a:srgbClr val="005967"/>
                </a:solidFill>
              </a:rPr>
              <a:t>1</a:t>
            </a:fld>
            <a:endParaRPr lang="it-IT" sz="1400" b="1">
              <a:solidFill>
                <a:srgbClr val="005967"/>
              </a:solidFill>
            </a:endParaRPr>
          </a:p>
        </p:txBody>
      </p:sp>
      <p:pic>
        <p:nvPicPr>
          <p:cNvPr id="7" name="Picture 3" descr="C:\Users\rossi_el\Desktop\FirmaPatto\IncontriMonitoraggio\JPG\JPG\Piede.jpg">
            <a:extLst>
              <a:ext uri="{FF2B5EF4-FFF2-40B4-BE49-F238E27FC236}">
                <a16:creationId xmlns:a16="http://schemas.microsoft.com/office/drawing/2014/main" id="{09696785-CCA7-4626-80C6-4334B5E42C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4076" y="6306940"/>
            <a:ext cx="8738389" cy="5158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asellaDiTesto 2">
            <a:extLst>
              <a:ext uri="{FF2B5EF4-FFF2-40B4-BE49-F238E27FC236}">
                <a16:creationId xmlns:a16="http://schemas.microsoft.com/office/drawing/2014/main" id="{9E178578-EB0C-4FEF-A54A-B876CB9FE9ED}"/>
              </a:ext>
            </a:extLst>
          </p:cNvPr>
          <p:cNvSpPr txBox="1"/>
          <p:nvPr/>
        </p:nvSpPr>
        <p:spPr>
          <a:xfrm>
            <a:off x="2351585" y="243891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/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7C535FF7-3652-424E-9F07-2175A4FB6E42}"/>
              </a:ext>
            </a:extLst>
          </p:cNvPr>
          <p:cNvSpPr txBox="1"/>
          <p:nvPr/>
        </p:nvSpPr>
        <p:spPr>
          <a:xfrm>
            <a:off x="1784067" y="356029"/>
            <a:ext cx="808528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>
                <a:solidFill>
                  <a:srgbClr val="008000"/>
                </a:solidFill>
              </a:rPr>
              <a:t>La strategia per la programmazione 2021-27: il metodo</a:t>
            </a: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47D939F7-D178-461F-AFC1-0C73CF7BC8BE}"/>
              </a:ext>
            </a:extLst>
          </p:cNvPr>
          <p:cNvSpPr txBox="1"/>
          <p:nvPr/>
        </p:nvSpPr>
        <p:spPr>
          <a:xfrm>
            <a:off x="1892508" y="1423938"/>
            <a:ext cx="8358803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it-IT" sz="2000"/>
              <a:t>Le scelte tengono conto dei «vantaggi comparati» dei diversi Fondi/Programmi per decidere quali interventi prioritari finanziare con ciascuno di essi (specializzazione dei fondi) e quali richiedono il concorso di più programmi.</a:t>
            </a:r>
          </a:p>
          <a:p>
            <a:pPr>
              <a:spcBef>
                <a:spcPts val="1200"/>
              </a:spcBef>
            </a:pPr>
            <a:r>
              <a:rPr lang="it-IT" sz="2000"/>
              <a:t>In linea teorica con i fondi europei si possono sostenere gran parte degli interventi previsti nel Patto per il lavoro e il clima, </a:t>
            </a:r>
            <a:r>
              <a:rPr lang="it-IT" sz="2000" b="1" u="sng"/>
              <a:t>ma le risorse gestite dalla Regione sono limitate e per quelle a gestione EU bisogna competere</a:t>
            </a:r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D900C18A-1C44-41EE-BECD-1B130AD7DA9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40174" y="3732129"/>
            <a:ext cx="8804251" cy="265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226583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89</Words>
  <Application>Microsoft Office PowerPoint</Application>
  <PresentationFormat>Widescreen</PresentationFormat>
  <Paragraphs>5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di Office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Brancaleoni Caterina</dc:creator>
  <cp:lastModifiedBy>Brancaleoni Caterina</cp:lastModifiedBy>
  <cp:revision>1</cp:revision>
  <dcterms:created xsi:type="dcterms:W3CDTF">2021-02-22T15:05:03Z</dcterms:created>
  <dcterms:modified xsi:type="dcterms:W3CDTF">2021-02-22T15:05:48Z</dcterms:modified>
</cp:coreProperties>
</file>